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93" r:id="rId2"/>
    <p:sldId id="282" r:id="rId3"/>
  </p:sldIdLst>
  <p:sldSz cx="11522075" cy="6480175"/>
  <p:notesSz cx="6858000" cy="9144000"/>
  <p:defaultTextStyle>
    <a:defPPr>
      <a:defRPr lang="de-DE"/>
    </a:defPPr>
    <a:lvl1pPr marL="0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1pPr>
    <a:lvl2pPr marL="432054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2pPr>
    <a:lvl3pPr marL="864108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3pPr>
    <a:lvl4pPr marL="1296162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4pPr>
    <a:lvl5pPr marL="1728216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6pPr>
    <a:lvl7pPr marL="2592324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7pPr>
    <a:lvl8pPr marL="3024378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8pPr>
    <a:lvl9pPr marL="3456432" algn="l" defTabSz="864108" rtl="0" eaLnBrk="1" latinLnBrk="0" hangingPunct="1">
      <a:defRPr sz="170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19" userDrawn="1">
          <p15:clr>
            <a:srgbClr val="A4A3A4"/>
          </p15:clr>
        </p15:guide>
        <p15:guide id="2" pos="182" userDrawn="1">
          <p15:clr>
            <a:srgbClr val="A4A3A4"/>
          </p15:clr>
        </p15:guide>
        <p15:guide id="3" orient="horz" pos="3901" userDrawn="1">
          <p15:clr>
            <a:srgbClr val="A4A3A4"/>
          </p15:clr>
        </p15:guide>
        <p15:guide id="4" orient="horz" pos="181" userDrawn="1">
          <p15:clr>
            <a:srgbClr val="A4A3A4"/>
          </p15:clr>
        </p15:guide>
        <p15:guide id="5" orient="horz" pos="3470" userDrawn="1">
          <p15:clr>
            <a:srgbClr val="A4A3A4"/>
          </p15:clr>
        </p15:guide>
        <p15:guide id="6" pos="7076" userDrawn="1">
          <p15:clr>
            <a:srgbClr val="A4A3A4"/>
          </p15:clr>
        </p15:guide>
        <p15:guide id="7" pos="1803" userDrawn="1">
          <p15:clr>
            <a:srgbClr val="A4A3A4"/>
          </p15:clr>
        </p15:guide>
        <p15:guide id="8" pos="1940" userDrawn="1">
          <p15:clr>
            <a:srgbClr val="A4A3A4"/>
          </p15:clr>
        </p15:guide>
        <p15:guide id="9" pos="3561" userDrawn="1">
          <p15:clr>
            <a:srgbClr val="A4A3A4"/>
          </p15:clr>
        </p15:guide>
        <p15:guide id="10" pos="3696" userDrawn="1">
          <p15:clr>
            <a:srgbClr val="A4A3A4"/>
          </p15:clr>
        </p15:guide>
        <p15:guide id="11" pos="5454" userDrawn="1">
          <p15:clr>
            <a:srgbClr val="A4A3A4"/>
          </p15:clr>
        </p15:guide>
        <p15:guide id="12" pos="5318" userDrawn="1">
          <p15:clr>
            <a:srgbClr val="A4A3A4"/>
          </p15:clr>
        </p15:guide>
        <p15:guide id="13" orient="horz" pos="93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DE0275"/>
    <a:srgbClr val="E006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59" autoAdjust="0"/>
    <p:restoredTop sz="96357" autoAdjust="0"/>
  </p:normalViewPr>
  <p:slideViewPr>
    <p:cSldViewPr snapToGrid="0" showGuides="1">
      <p:cViewPr varScale="1">
        <p:scale>
          <a:sx n="104" d="100"/>
          <a:sy n="104" d="100"/>
        </p:scale>
        <p:origin x="402" y="114"/>
      </p:cViewPr>
      <p:guideLst>
        <p:guide orient="horz" pos="3719"/>
        <p:guide pos="182"/>
        <p:guide orient="horz" pos="3901"/>
        <p:guide orient="horz" pos="181"/>
        <p:guide orient="horz" pos="3470"/>
        <p:guide pos="7076"/>
        <p:guide pos="1803"/>
        <p:guide pos="1940"/>
        <p:guide pos="3561"/>
        <p:guide pos="3696"/>
        <p:guide pos="5454"/>
        <p:guide pos="5318"/>
        <p:guide orient="horz" pos="930"/>
      </p:guideLst>
    </p:cSldViewPr>
  </p:slideViewPr>
  <p:outlineViewPr>
    <p:cViewPr>
      <p:scale>
        <a:sx n="33" d="100"/>
        <a:sy n="33" d="100"/>
      </p:scale>
      <p:origin x="0" y="-17364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3558" y="42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265FD6BF-C729-41B0-80DE-0E0C5FD153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866632A-C145-4572-BC8D-3D56BFFE76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622A29-9C0A-465B-9676-81CD9C3376ED}" type="datetimeFigureOut">
              <a:rPr lang="de-DE" smtClean="0"/>
              <a:t>14.04.2022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6C2CCD2-D9FF-4C5A-8BD3-958E17AF2B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FB4243-E5BD-463A-8F77-0F27B27C6B8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6F7341-EE75-4285-BA3D-8E8E0A500A9C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5027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E5A786-662B-4D4A-9A0F-E74332E57D00}" type="datetimeFigureOut">
              <a:rPr lang="de-DE" smtClean="0"/>
              <a:t>14.04.2022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A6043-85DA-412B-8B03-9BB17A87BB1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4902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1pPr>
    <a:lvl2pPr marL="432054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2pPr>
    <a:lvl3pPr marL="864108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3pPr>
    <a:lvl4pPr marL="1296162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4pPr>
    <a:lvl5pPr marL="1728216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5pPr>
    <a:lvl6pPr marL="2160270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6pPr>
    <a:lvl7pPr marL="2592324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7pPr>
    <a:lvl8pPr marL="3024378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8pPr>
    <a:lvl9pPr marL="3456432" algn="l" defTabSz="864108" rtl="0" eaLnBrk="1" latinLnBrk="0" hangingPunct="1">
      <a:defRPr sz="113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A6043-85DA-412B-8B03-9BB17A87BB1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9615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8A6043-85DA-412B-8B03-9BB17A87BB1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633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20966A70-0557-44AA-AC17-8BA3AF3D49C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88925A1-5BA9-4156-96CC-8907E0A9EC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88925" y="5832000"/>
            <a:ext cx="4126711" cy="46572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EB64BB-24DD-4E73-9DB0-2A89B8145A9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354400"/>
            <a:ext cx="9394925" cy="10296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E77326-0A5A-41B4-BF9A-60DD78E169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88925" y="1606550"/>
            <a:ext cx="9394925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72359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59A046C8-6D78-4E27-9804-CD21381AB241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B39BD51-D574-41C0-8C59-624EDA25F856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F3DFF2-0282-40F7-B59B-7B4C5D9CF949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4" y="1476376"/>
            <a:ext cx="10944225" cy="4032250"/>
          </a:xfrm>
        </p:spPr>
        <p:txBody>
          <a:bodyPr numCol="1" spcCol="21600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0770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72B451F5-34A2-46DD-8A65-25BE2301588B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5439B4-E724-48B4-9C57-6B6D04F3C2C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8C9B353-E776-445C-9832-8650A7477222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4" y="1476375"/>
            <a:ext cx="5364112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4516E594-AAAB-42CE-8FC1-F8707B02E0F1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5869036" y="1476375"/>
            <a:ext cx="5364112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89897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FC6DB822-32CF-49B1-8C26-7E6361DD080A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1B7FF8F-BA14-46C4-89CE-E0FFC920DC63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9F3F36-396D-49A5-A469-96D2684CD7D1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4" y="1476375"/>
            <a:ext cx="3504075" cy="40322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6FD9D7A1-95E8-4915-895A-544F8E70634B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4008999" y="1476375"/>
            <a:ext cx="3504075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6">
            <a:extLst>
              <a:ext uri="{FF2B5EF4-FFF2-40B4-BE49-F238E27FC236}">
                <a16:creationId xmlns:a16="http://schemas.microsoft.com/office/drawing/2014/main" id="{1596C7A4-EC9E-447B-8BDE-1B594434A308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7729074" y="1476375"/>
            <a:ext cx="3504075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19655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384A0C8-7D85-4B28-8710-5704FDE3FB74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4E963033-7CE2-43DF-955A-583F0FFE4266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6A696AD-8432-4342-A6AC-7D34A2E80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644F0FC-5C3A-4ABD-9082-9008644EE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B2999E-1F09-4D0D-B898-781743D72841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38879FA-AC87-4AC6-AE66-0ECD2E3C8C72}"/>
              </a:ext>
            </a:extLst>
          </p:cNvPr>
          <p:cNvSpPr>
            <a:spLocks noGrp="1"/>
          </p:cNvSpPr>
          <p:nvPr>
            <p:ph sz="quarter" idx="13"/>
          </p:nvPr>
        </p:nvSpPr>
        <p:spPr bwMode="gray">
          <a:xfrm>
            <a:off x="288924" y="1476375"/>
            <a:ext cx="2574056" cy="40322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6">
            <a:extLst>
              <a:ext uri="{FF2B5EF4-FFF2-40B4-BE49-F238E27FC236}">
                <a16:creationId xmlns:a16="http://schemas.microsoft.com/office/drawing/2014/main" id="{D450AF7A-4071-4128-B528-8201A10490D7}"/>
              </a:ext>
            </a:extLst>
          </p:cNvPr>
          <p:cNvSpPr>
            <a:spLocks noGrp="1"/>
          </p:cNvSpPr>
          <p:nvPr>
            <p:ph sz="quarter" idx="14"/>
          </p:nvPr>
        </p:nvSpPr>
        <p:spPr bwMode="gray">
          <a:xfrm>
            <a:off x="3078980" y="1476375"/>
            <a:ext cx="2574056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6">
            <a:extLst>
              <a:ext uri="{FF2B5EF4-FFF2-40B4-BE49-F238E27FC236}">
                <a16:creationId xmlns:a16="http://schemas.microsoft.com/office/drawing/2014/main" id="{9EB145E4-7EFA-4C51-B000-382A7D7AF95B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9036" y="1476375"/>
            <a:ext cx="2574056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6">
            <a:extLst>
              <a:ext uri="{FF2B5EF4-FFF2-40B4-BE49-F238E27FC236}">
                <a16:creationId xmlns:a16="http://schemas.microsoft.com/office/drawing/2014/main" id="{67FA01B2-35C7-40FF-9E19-596F1DC5A979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8659092" y="1476375"/>
            <a:ext cx="2574056" cy="40322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80047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full ble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8AC17567-5937-41EB-B81E-44020B7795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C7447E-5549-4120-A245-2F6A3F55E221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2065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 bleed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252E73-07C0-4460-A371-B5D272C86DD9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17A678DC-93CD-48A0-88DE-6C4CD950F64D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656D681-0459-4E02-B344-CB8DF09D8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4D6A9B-8BE2-4523-874C-74C463C0D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E9A12C-FD63-4A51-B743-98DC90BDE11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2EBB9F7-5FA8-4A7C-949D-6C62781CB7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288925" y="5302739"/>
            <a:ext cx="10944000" cy="21600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b="0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FEA91DA4-1935-4F73-87FE-69B510CA2E3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288924" y="1476375"/>
            <a:ext cx="10944225" cy="3708400"/>
          </a:xfrm>
        </p:spPr>
        <p:txBody>
          <a:bodyPr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687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, 24 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27A14F-34DB-4883-8E58-5BA5FE7E2DF6}"/>
              </a:ext>
            </a:extLst>
          </p:cNvPr>
          <p:cNvSpPr>
            <a:spLocks noGrp="1"/>
          </p:cNvSpPr>
          <p:nvPr>
            <p:ph type="dt" sz="half" idx="12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2947A3B5-F896-4580-96D0-806D4B499A66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C04199-27AC-4F6B-8B79-ECCADE27A9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D67ECE7-F047-49C3-BC0E-D67A0DC6F3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B85E7A-8F54-4D8A-8351-4157AEEB2AE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79FE7D1-C75A-425A-9E40-EA94BBCD2EE8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7399" y="1476375"/>
            <a:ext cx="5365750" cy="4032250"/>
          </a:xfrm>
        </p:spPr>
        <p:txBody>
          <a:bodyPr vert="horz" lIns="108000" tIns="0" rIns="0" bIns="0" rtlCol="0" anchor="t">
            <a:noAutofit/>
          </a:bodyPr>
          <a:lstStyle>
            <a:lvl1pPr>
              <a:defRPr lang="en-US" sz="2400" smtClean="0"/>
            </a:lvl1pPr>
            <a:lvl2pPr>
              <a:defRPr lang="en-US" sz="2400" b="1" smtClean="0"/>
            </a:lvl2pPr>
            <a:lvl3pPr>
              <a:defRPr lang="en-US" sz="2400" b="1" smtClean="0"/>
            </a:lvl3pPr>
            <a:lvl4pPr>
              <a:defRPr lang="en-US" sz="2400" b="1" smtClean="0"/>
            </a:lvl4pPr>
            <a:lvl5pPr>
              <a:defRPr lang="en-US" sz="2400" b="1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EEA7BE0-6326-47FF-918D-D3C829918E35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288924" y="1476375"/>
            <a:ext cx="5365750" cy="4032250"/>
          </a:xfrm>
        </p:spPr>
        <p:txBody>
          <a:bodyPr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074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ext,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61952-B340-4DEE-B9EA-91B372A268D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87338"/>
            <a:ext cx="5364163" cy="792000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858D3-0F86-4902-AE5C-9C751CEE8DFC}"/>
              </a:ext>
            </a:extLst>
          </p:cNvPr>
          <p:cNvSpPr>
            <a:spLocks noGrp="1"/>
          </p:cNvSpPr>
          <p:nvPr>
            <p:ph sz="quarter" idx="12"/>
          </p:nvPr>
        </p:nvSpPr>
        <p:spPr bwMode="gray">
          <a:xfrm>
            <a:off x="288925" y="1476375"/>
            <a:ext cx="5364163" cy="4032250"/>
          </a:xfrm>
        </p:spPr>
        <p:txBody>
          <a:bodyPr vert="horz" lIns="0" tIns="0" rIns="108000" bIns="0" rtlCol="0" anchor="ctr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C757D12-47F0-461E-A3D3-D3DDF57B2D3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761038" y="0"/>
            <a:ext cx="5761037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8959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and text,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027A14F-34DB-4883-8E58-5BA5FE7E2DF6}"/>
              </a:ext>
            </a:extLst>
          </p:cNvPr>
          <p:cNvSpPr>
            <a:spLocks noGrp="1"/>
          </p:cNvSpPr>
          <p:nvPr>
            <p:ph type="dt" sz="half" idx="12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D713C4D1-BB49-4385-A3B1-4A64A32DC062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7C04199-27AC-4F6B-8B79-ECCADE27A90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AD67ECE7-F047-49C3-BC0E-D67A0DC6F3C0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F20F66-5DE2-46DF-AEBB-4E3BCBAF1250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867400" y="287338"/>
            <a:ext cx="5365750" cy="792000"/>
          </a:xfrm>
        </p:spPr>
        <p:txBody>
          <a:bodyPr lIns="10800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5C95B2-FD54-44D1-889B-7289A95CCC6A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5867400" y="1476375"/>
            <a:ext cx="5365750" cy="4032250"/>
          </a:xfrm>
        </p:spPr>
        <p:txBody>
          <a:bodyPr vert="horz" lIns="108000" tIns="0" rIns="0" bIns="0" rtlCol="0" anchor="ctr">
            <a:noAutofit/>
          </a:bodyPr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Picture Placeholder 4">
            <a:extLst>
              <a:ext uri="{FF2B5EF4-FFF2-40B4-BE49-F238E27FC236}">
                <a16:creationId xmlns:a16="http://schemas.microsoft.com/office/drawing/2014/main" id="{4B7D4067-B07F-41C2-8E0B-995AC5F6AFB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5761037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09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1391C0-4CDA-433E-B449-8C4345AB8F1D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9C6BDD28-A528-4839-AA34-88C8A315E84E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7A74AA9-C36D-47A9-BA27-1D47363F32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C8D2665-D95B-4530-BE7A-8B3FD3827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68177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6943C778-8814-4556-BEE1-AB1598C4E2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88925A1-5BA9-4156-96CC-8907E0A9EC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88925" y="5832000"/>
            <a:ext cx="4126711" cy="46572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F713A1B-54B6-4A38-874A-C74841957801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354400"/>
            <a:ext cx="9394925" cy="10296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BF5CF74C-A43C-4EBA-9C83-9E22281B911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88925" y="1606550"/>
            <a:ext cx="9394925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9892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91FBC5-F01F-4FBA-8559-1673EA08CA4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C468FB44-E924-4752-A21B-98A5E32551D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000" y="0"/>
            <a:ext cx="9390122" cy="5184776"/>
          </a:xfrm>
          <a:prstGeom prst="rect">
            <a:avLst/>
          </a:prstGeom>
          <a:blipFill>
            <a:blip r:embed="rId2"/>
            <a:stretch>
              <a:fillRect l="-6576" t="-71813" r="-3" b="-10935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53A600A-68F7-495A-806A-C504A1880FEB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F24FAC2A-8227-4F41-9F4B-E4D96F53C9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76000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E540F93E-876C-4A3E-834B-BD909BD75D0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576000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C7348E-C349-4B06-9770-0C6C5CD5D86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76000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60081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539284A2-F2AA-4281-AC0C-3B683B478BE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D47F827B-45E8-4C30-8248-7661AA8340E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-1"/>
            <a:ext cx="9390122" cy="5184776"/>
          </a:xfrm>
          <a:prstGeom prst="rect">
            <a:avLst/>
          </a:prstGeom>
          <a:blipFill>
            <a:blip r:embed="rId2"/>
            <a:stretch>
              <a:fillRect l="-6576" t="-71813" r="-3" b="-10935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890D789-2AE7-4929-B457-DFD8C4D39870}" type="datetime1">
              <a:rPr lang="en-US" smtClean="0"/>
              <a:pPr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060B0DDB-97C5-4C55-A8D0-F9BA44444E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76000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11872D9-77F4-4AA1-97D1-6DE1A34DFBE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576000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1FCE4D8A-8C99-441B-84BF-7F9B8C706A1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76000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8430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ed+orange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ED46763F-7C2A-4DF9-AF88-DE1E54DE3C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BDAF4CD6-206C-40AB-BD66-051E6A9290C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0"/>
            <a:ext cx="9390122" cy="5184776"/>
          </a:xfrm>
          <a:prstGeom prst="rect">
            <a:avLst/>
          </a:prstGeom>
          <a:blipFill>
            <a:blip r:embed="rId2"/>
            <a:stretch>
              <a:fillRect l="-6576" t="-71813" r="-3" b="-10935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64E822E-44FC-4441-B6D2-A4AC27755115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6BE1134F-4170-40B7-9AAF-52FD182FBF2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76000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63163ED4-706D-4C08-A9EE-194A2219B9B9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576000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2694D65-3DE2-4B4F-8A09-8E089EDF2AA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76000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768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ed+orange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10D69012-F91C-408F-986D-61F48EEFC19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780D60C0-9BFC-4348-A51C-4C6F76D08A1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-1"/>
            <a:ext cx="9390122" cy="5184776"/>
          </a:xfrm>
          <a:prstGeom prst="rect">
            <a:avLst/>
          </a:prstGeom>
          <a:blipFill>
            <a:blip r:embed="rId2"/>
            <a:stretch>
              <a:fillRect l="-6576" t="-71813" r="-3" b="-10935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FD7BBF3-DA4A-422B-8504-BB34CF39988C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8" name="Textplatzhalter 8">
            <a:extLst>
              <a:ext uri="{FF2B5EF4-FFF2-40B4-BE49-F238E27FC236}">
                <a16:creationId xmlns:a16="http://schemas.microsoft.com/office/drawing/2014/main" id="{4ED4E671-5F9C-4568-A0F7-55D9E5FF0B4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4E2D87BE-2E60-4FD2-A5E8-F07BFD61645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76000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4F02F3F-8EFD-41A4-B05D-883445ADEEF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576000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14D1AA8F-D44D-40F3-9670-716643A28CC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76000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7949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ed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9E2C983E-7658-46B5-992E-EEA0C45E311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8D12F8B-F8FF-4075-89B5-8B7B1CC10B9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26149" y="984253"/>
            <a:ext cx="5337176" cy="5654675"/>
          </a:xfrm>
          <a:prstGeom prst="rect">
            <a:avLst/>
          </a:prstGeom>
          <a:blipFill>
            <a:blip r:embed="rId2"/>
            <a:stretch>
              <a:fillRect l="-10708" t="-64459" r="-64188" b="-10438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994470C-2085-4908-B030-AB6AE44650DB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D52B25E-1C93-48FA-A1CF-840D0FE2CA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3D80DD9A-6815-4D8C-9254-68013EC42DC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6156325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DADA4C8E-DD08-47DE-8585-F23B3454874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6156325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98C302-D52C-481C-AD87-030AA81FDDA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56325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37874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red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BBDF6C16-397E-4A6C-AF4D-F7BA986006AC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0633C0A-A92A-4DDB-9798-A56F1CF48D1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26400" y="982800"/>
            <a:ext cx="5349876" cy="5654675"/>
          </a:xfrm>
          <a:prstGeom prst="rect">
            <a:avLst/>
          </a:prstGeom>
          <a:blipFill>
            <a:blip r:embed="rId2"/>
            <a:stretch>
              <a:fillRect l="-10446" t="-64459" r="-64035" b="-10438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7DD5819-840A-444A-8519-48AD4BCBEE6E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B368F8DA-D8DB-4FD3-BE7D-F753FEEAED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4EECBD7D-611F-4CF7-B19F-C70C32D989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6156325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05FFA5B8-7B29-435E-930A-7DDDA866C3B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6156325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4DF5060C-2114-4EEA-8F0E-EED4A0C660F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56325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0561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violet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F7A0A260-A98B-4838-A597-42ED53E6BF2B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21" name="Textplatzhalter 11">
            <a:extLst>
              <a:ext uri="{FF2B5EF4-FFF2-40B4-BE49-F238E27FC236}">
                <a16:creationId xmlns:a16="http://schemas.microsoft.com/office/drawing/2014/main" id="{758A07A7-49C1-48AE-82AC-B5E6D1C006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19799" y="977903"/>
            <a:ext cx="5349876" cy="5654675"/>
          </a:xfrm>
          <a:prstGeom prst="rect">
            <a:avLst/>
          </a:prstGeom>
          <a:blipFill>
            <a:blip r:embed="rId2"/>
            <a:stretch>
              <a:fillRect l="-10446" t="-64459" r="-64035" b="-10438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9BB1614-CE28-48DA-90D0-F98A338ABE68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D52B25E-1C93-48FA-A1CF-840D0FE2CA8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D4E97689-5129-4CD1-89AD-202486DE1D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6156325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233352BD-24B2-4DB8-B498-8ADB666C0EF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6156325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66426B3-C3F4-4F41-9CE9-CC99AA5982B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56325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164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Magenta+violet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3F4ECFDD-C687-416E-8831-DCA1BE30A31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42932EC9-1965-472F-9672-D735521C7CB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 rot="5400000">
            <a:off x="6019799" y="977903"/>
            <a:ext cx="5349876" cy="5654675"/>
          </a:xfrm>
          <a:prstGeom prst="rect">
            <a:avLst/>
          </a:prstGeom>
          <a:blipFill>
            <a:blip r:embed="rId2"/>
            <a:stretch>
              <a:fillRect l="-10446" t="-64459" r="-64035" b="-10438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48D3D67-1B57-456D-A5A8-5445BA3E7302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B368F8DA-D8DB-4FD3-BE7D-F753FEEAED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50F6F4EE-D044-47D5-8127-07B5D259AFB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6156325" y="2371354"/>
            <a:ext cx="38160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C7505A8C-DE53-4FE9-BEBF-D46DEB9A542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 bwMode="gray">
          <a:xfrm>
            <a:off x="6156325" y="3173304"/>
            <a:ext cx="3816000" cy="1776413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BA55E61-56D8-4EE6-B873-4E53687C78E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6156325" y="2664000"/>
            <a:ext cx="3816000" cy="432000"/>
          </a:xfrm>
        </p:spPr>
        <p:txBody>
          <a:bodyPr/>
          <a:lstStyle>
            <a:lvl1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2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08568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A1F5CABC-BEA6-4B90-8400-F93BFAF85815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632C979A-12BE-4C31-B8A3-89906A4886E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7350" y="1003946"/>
            <a:ext cx="6054725" cy="4400010"/>
          </a:xfrm>
          <a:prstGeom prst="rect">
            <a:avLst/>
          </a:prstGeom>
          <a:blipFill>
            <a:blip r:embed="rId2"/>
            <a:stretch>
              <a:fillRect l="-17619" r="-21972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41AE521-244F-4721-B27E-CD27DECC662E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59763355-7C81-4B72-8391-B80F448DB9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444AFEDF-B660-4BC2-A2BF-F1852C923A3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867400" y="2673321"/>
            <a:ext cx="4285074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B3928EB9-2A5C-4BD5-89B0-CB37EA822B7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867400" y="2988000"/>
            <a:ext cx="4285074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2830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3B871BD-D99A-4E2D-95CB-DE2441E505B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05D6D203-B1B9-487F-8AA9-2407A6D2032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7350" y="1003946"/>
            <a:ext cx="6054725" cy="4400010"/>
          </a:xfrm>
          <a:prstGeom prst="rect">
            <a:avLst/>
          </a:prstGeom>
          <a:blipFill>
            <a:blip r:embed="rId2"/>
            <a:stretch>
              <a:fillRect l="-17619" r="-21972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C255343-D043-459B-BE48-49B53B1FC397}" type="datetime1">
              <a:rPr lang="en-US" smtClean="0"/>
              <a:pPr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6E20FBC3-F834-47D2-B527-8D98A424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B7066A1-40D1-4119-A183-F49BAB0ADB0A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867400" y="2673321"/>
            <a:ext cx="4285074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0AF03AB-7B64-4BB9-9967-1A184BEA2B7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867400" y="2988000"/>
            <a:ext cx="4285074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557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red+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153E62A3-FD21-46C0-B8B1-0CA209A2201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gray">
          <a:xfrm>
            <a:off x="882" y="0"/>
            <a:ext cx="11520311" cy="64801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88925A1-5BA9-4156-96CC-8907E0A9EC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288925" y="5832000"/>
            <a:ext cx="4126711" cy="46572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838281C-00BB-4414-840B-75AFF66EFD57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5" y="2354400"/>
            <a:ext cx="9394925" cy="10296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9740D7AA-3C60-4478-8A69-FAFA28AA95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 bwMode="gray">
          <a:xfrm>
            <a:off x="288925" y="1606550"/>
            <a:ext cx="9394925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68619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ed+orange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D5ACC0D1-2D1D-4F11-8A34-0917A076EED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9" name="Textplatzhalter 11">
            <a:extLst>
              <a:ext uri="{FF2B5EF4-FFF2-40B4-BE49-F238E27FC236}">
                <a16:creationId xmlns:a16="http://schemas.microsoft.com/office/drawing/2014/main" id="{BD4C1F21-79FA-41EC-8D0D-D662C66CB37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8400" y="1003946"/>
            <a:ext cx="6061075" cy="4400010"/>
          </a:xfrm>
          <a:prstGeom prst="rect">
            <a:avLst/>
          </a:prstGeom>
          <a:blipFill>
            <a:blip r:embed="rId2"/>
            <a:stretch>
              <a:fillRect l="-17496" r="-21948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91CFAC6-BA24-4097-B2B0-EA480A98E5BB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59763355-7C81-4B72-8391-B80F448DB9D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301282FE-9015-4EB2-9F56-1A4DA0C6A9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867400" y="2673321"/>
            <a:ext cx="4285074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2D61270B-6303-4AA9-A3BE-48AA03DDD55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867400" y="2988000"/>
            <a:ext cx="4285074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037702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ed+orange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35F1C51-0EB9-4B0D-84EB-7B44E532020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7" name="Textplatzhalter 11">
            <a:extLst>
              <a:ext uri="{FF2B5EF4-FFF2-40B4-BE49-F238E27FC236}">
                <a16:creationId xmlns:a16="http://schemas.microsoft.com/office/drawing/2014/main" id="{2BC9B7BA-521D-4CAD-B6C2-238346D247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5468400" y="1003946"/>
            <a:ext cx="6061075" cy="4400010"/>
          </a:xfrm>
          <a:prstGeom prst="rect">
            <a:avLst/>
          </a:prstGeom>
          <a:blipFill>
            <a:blip r:embed="rId2"/>
            <a:stretch>
              <a:fillRect l="-17496" r="-21948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B9AE84A-A1A2-48E3-8B4E-D30A63BBC4A5}" type="datetime1">
              <a:rPr lang="en-US" smtClean="0"/>
              <a:pPr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4" name="Textplatzhalter 8">
            <a:extLst>
              <a:ext uri="{FF2B5EF4-FFF2-40B4-BE49-F238E27FC236}">
                <a16:creationId xmlns:a16="http://schemas.microsoft.com/office/drawing/2014/main" id="{6E20FBC3-F834-47D2-B527-8D98A42418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DF818DDE-3A9D-42BE-B7F8-ECED85FA20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5867400" y="2673321"/>
            <a:ext cx="4285074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49A60057-FA66-4B49-895E-4346DDFF874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5867400" y="2988000"/>
            <a:ext cx="4285074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4610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ed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3C33AE95-F1E0-4A6C-94DB-070BE4A695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5" name="Textplatzhalter 11">
            <a:extLst>
              <a:ext uri="{FF2B5EF4-FFF2-40B4-BE49-F238E27FC236}">
                <a16:creationId xmlns:a16="http://schemas.microsoft.com/office/drawing/2014/main" id="{5A3F17AD-30BD-4949-986C-4E12183FD51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prstGeom prst="rect">
            <a:avLst/>
          </a:prstGeom>
          <a:blipFill>
            <a:blip r:embed="rId2"/>
            <a:stretch>
              <a:fillRect l="-14519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EEED28D-96BE-44F4-A5E0-11AC940E6C81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CC5F3DF-D202-41F7-BB52-A1796F1926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CB7A098-9E0B-4129-8389-5E9214E054A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720000" y="2673321"/>
            <a:ext cx="58104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62D967F4-2306-40C5-BE79-927C17CF4F7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2988000"/>
            <a:ext cx="5810400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1602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red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9928295C-4404-4D26-883B-586C39AFE01A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12277225-8B8C-4969-8FFE-C6EA37BC76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prstGeom prst="rect">
            <a:avLst/>
          </a:prstGeom>
          <a:blipFill>
            <a:blip r:embed="rId2"/>
            <a:stretch>
              <a:fillRect l="-14519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1EF68D3-86EE-4742-8A65-91BAED682587}" type="datetime1">
              <a:rPr lang="en-US" smtClean="0"/>
              <a:pPr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FFD3906D-07A9-49DC-84CE-32B479DF47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1E3DC9D1-76B5-4284-BE38-609BC1C20A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720000" y="2673321"/>
            <a:ext cx="58104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D09E1162-5985-4061-B94E-EDF91238CAF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2988000"/>
            <a:ext cx="5810400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6033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violet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B26013F1-3EE4-45DE-8AA1-973A7BE9E90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5" name="Textplatzhalter 11">
            <a:extLst>
              <a:ext uri="{FF2B5EF4-FFF2-40B4-BE49-F238E27FC236}">
                <a16:creationId xmlns:a16="http://schemas.microsoft.com/office/drawing/2014/main" id="{7DD47776-6439-4057-BC30-DEC5BE7DF7B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prstGeom prst="rect">
            <a:avLst/>
          </a:prstGeom>
          <a:blipFill>
            <a:blip r:embed="rId2"/>
            <a:stretch>
              <a:fillRect l="-14519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285AC1C-DC6C-4D2B-9C60-59E23A0703FA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6CC5F3DF-D202-41F7-BB52-A1796F1926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85912854-7708-47AB-8B9A-07835225AEB9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720000" y="2673321"/>
            <a:ext cx="5810400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4E2EA53-62E9-4A8F-AB39-52B01C9F3B0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2988000"/>
            <a:ext cx="5810400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16678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Magenta+violet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CFCA60A1-D6A7-46C4-8072-A04568776D1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6616F61B-6B1A-41DC-84E3-6734FF4828B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gray">
          <a:xfrm>
            <a:off x="288000" y="1040082"/>
            <a:ext cx="8344371" cy="4400010"/>
          </a:xfrm>
          <a:prstGeom prst="rect">
            <a:avLst/>
          </a:prstGeom>
          <a:blipFill>
            <a:blip r:embed="rId2"/>
            <a:stretch>
              <a:fillRect l="-14519" b="632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661C1E-DF1F-4CE6-83B0-4E0786D874F8}" type="datetime1">
              <a:rPr lang="en-US" smtClean="0"/>
              <a:pPr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FFD3906D-07A9-49DC-84CE-32B479DF47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D72F0928-70C5-4432-A2AD-CBEEFE2E616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 bwMode="gray">
          <a:xfrm>
            <a:off x="720000" y="2673321"/>
            <a:ext cx="5811972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5BF463A-3ADF-4AF8-9931-69D7807AA54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2988000"/>
            <a:ext cx="5810400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1374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large_Logo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09DD523F-E874-4531-B1D1-743104404D3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6" name="Textplatzhalter 11">
            <a:extLst>
              <a:ext uri="{FF2B5EF4-FFF2-40B4-BE49-F238E27FC236}">
                <a16:creationId xmlns:a16="http://schemas.microsoft.com/office/drawing/2014/main" id="{7102AB00-77BA-4A19-8749-130980DB332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88000" y="0"/>
            <a:ext cx="11234075" cy="6480175"/>
          </a:xfrm>
          <a:prstGeom prst="rect">
            <a:avLst/>
          </a:prstGeom>
          <a:blipFill>
            <a:blip r:embed="rId2"/>
            <a:stretch>
              <a:fillRect l="-16197" t="-14895" r="-11507" b="-11906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15C2D3-691B-4AE0-AAFE-AC9E7068359F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1AB7D86A-31DE-4767-867A-5AB87E468BF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9FD8CC58-E89D-46B3-B1CF-0694DD17284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gray">
          <a:xfrm>
            <a:off x="720000" y="1599807"/>
            <a:ext cx="5811972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2F11AF1C-8759-4052-AA4A-D16FFC91B48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gray">
          <a:xfrm>
            <a:off x="720000" y="2802795"/>
            <a:ext cx="5811972" cy="2077572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848D9937-1760-475C-BB25-61000282803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1908000"/>
            <a:ext cx="5811972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1712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tement Visual 2 large_Logo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56AA524-5FFB-4293-BF46-4A33B5CB4F5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8" name="Textplatzhalter 11">
            <a:extLst>
              <a:ext uri="{FF2B5EF4-FFF2-40B4-BE49-F238E27FC236}">
                <a16:creationId xmlns:a16="http://schemas.microsoft.com/office/drawing/2014/main" id="{5E712B93-23A7-4980-904E-828789549A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288000" y="0"/>
            <a:ext cx="11234075" cy="6480175"/>
          </a:xfrm>
          <a:prstGeom prst="rect">
            <a:avLst/>
          </a:prstGeom>
          <a:blipFill>
            <a:blip r:embed="rId2"/>
            <a:stretch>
              <a:fillRect l="-16197" t="-14895" r="-11507" b="-11906"/>
            </a:stretch>
          </a:blipFill>
        </p:spPr>
        <p:txBody>
          <a:bodyPr anchor="ctr">
            <a:noAutofit/>
          </a:bodyPr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F8BD7985-7253-452D-99F2-666240924106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745E942-92A5-4E79-9B8E-1F968C22CD14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B80BC10-AB10-44EB-B58F-34524A2DA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C311319F-786E-4F65-AA07-5EFAD0A63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Textplatzhalter 8">
            <a:extLst>
              <a:ext uri="{FF2B5EF4-FFF2-40B4-BE49-F238E27FC236}">
                <a16:creationId xmlns:a16="http://schemas.microsoft.com/office/drawing/2014/main" id="{66EBF54F-6561-46A1-A402-F30B6C1C3E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288000" y="5904000"/>
            <a:ext cx="3183162" cy="360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AA8E3F36-C6D8-4555-895D-D331EB9DAB3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 bwMode="gray">
          <a:xfrm>
            <a:off x="720000" y="1599807"/>
            <a:ext cx="5811972" cy="23920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FD43C725-473B-4515-BEA9-CBB4DB987ED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 bwMode="gray">
          <a:xfrm>
            <a:off x="720000" y="2802795"/>
            <a:ext cx="5811972" cy="2077572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>
              <a:defRPr lang="en-US" dirty="0"/>
            </a:lvl2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1A7C161D-B253-447A-B850-BE7FAC91437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 bwMode="gray">
          <a:xfrm>
            <a:off x="720000" y="1908000"/>
            <a:ext cx="5811972" cy="857250"/>
          </a:xfrm>
        </p:spPr>
        <p:txBody>
          <a:bodyPr/>
          <a:lstStyle>
            <a:lvl1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1pPr>
            <a:lvl2pPr>
              <a:lnSpc>
                <a:spcPct val="85000"/>
              </a:lnSpc>
              <a:defRPr sz="3000" b="0">
                <a:solidFill>
                  <a:schemeClr val="bg1"/>
                </a:solidFill>
                <a:latin typeface="+mj-lt"/>
              </a:defRPr>
            </a:lvl2pPr>
            <a:lvl3pPr>
              <a:lnSpc>
                <a:spcPct val="85000"/>
              </a:lnSpc>
              <a:defRPr/>
            </a:lvl3pPr>
            <a:lvl4pPr>
              <a:lnSpc>
                <a:spcPct val="85000"/>
              </a:lnSpc>
              <a:defRPr/>
            </a:lvl4pPr>
            <a:lvl5pPr>
              <a:lnSpc>
                <a:spcPct val="85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223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slide orange+yellow+black">
    <p:bg bwMode="gray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A99044-35FB-44E9-ADE0-95A5008418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15" t="9325" r="33067" b="8284"/>
          <a:stretch/>
        </p:blipFill>
        <p:spPr bwMode="gray">
          <a:xfrm>
            <a:off x="288925" y="0"/>
            <a:ext cx="11233150" cy="6480175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C945E7F-A0C4-43E4-B2B6-33BD75899B7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720000" y="3265588"/>
            <a:ext cx="9360000" cy="107103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803402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slide orange+yellow+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3440865-D96D-424D-AC2B-0CCA5B758A4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17" t="9052" r="32999" b="8228"/>
          <a:stretch/>
        </p:blipFill>
        <p:spPr bwMode="gray">
          <a:xfrm>
            <a:off x="288925" y="0"/>
            <a:ext cx="11233150" cy="6480175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D89410F-CAA7-468C-8D7B-4FDEFF0AC64A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720000" y="3265588"/>
            <a:ext cx="9360000" cy="107103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3608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with image and visual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DD7CE5-9ABE-4954-B78E-183A890B34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0C3FD5F4-10BB-4623-8CCC-933351E1337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288925" y="0"/>
            <a:ext cx="11208658" cy="6192838"/>
          </a:xfrm>
          <a:prstGeom prst="rect">
            <a:avLst/>
          </a:prstGeom>
          <a:blipFill>
            <a:blip r:embed="rId2"/>
            <a:srcRect/>
            <a:stretch>
              <a:fillRect l="-6825" t="-86298" r="-2737" b="-12004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E7C5F196-9EA4-42D3-88A5-4D6A7004723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D5CB5E3B-2168-4E78-87E9-763097D144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576000" y="1606550"/>
            <a:ext cx="6264000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EDE7B2F-005B-4BB0-B38C-7449E149172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76000" y="2354400"/>
            <a:ext cx="6264000" cy="10296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88355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slide Magenta+blue+black">
    <p:bg bwMode="gray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820DE1-E460-4943-A17B-189B0F92BE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08" t="22701" r="40018" b="22755"/>
          <a:stretch/>
        </p:blipFill>
        <p:spPr bwMode="gray">
          <a:xfrm>
            <a:off x="288926" y="0"/>
            <a:ext cx="11233149" cy="6480175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74FBA0F-BFF4-4697-BB87-1E07BE20DEC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720000" y="3265588"/>
            <a:ext cx="9360000" cy="107103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53870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slide Magenta+blue+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16BC7C-4ED0-4D54-8834-E4F95EF1E7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708" t="22701" r="40018" b="22755"/>
          <a:stretch/>
        </p:blipFill>
        <p:spPr bwMode="gray">
          <a:xfrm>
            <a:off x="288926" y="0"/>
            <a:ext cx="11233149" cy="6480175"/>
          </a:xfrm>
          <a:prstGeom prst="rect">
            <a:avLst/>
          </a:prstGeom>
        </p:spPr>
      </p:pic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1F4A13E-A6E3-49EA-A5D1-293110C0B0C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gray">
          <a:xfrm>
            <a:off x="720000" y="1797048"/>
            <a:ext cx="9360000" cy="141753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1000" b="0">
                <a:solidFill>
                  <a:schemeClr val="bg1"/>
                </a:solidFill>
                <a:latin typeface="TeleGrotesk Next" pitchFamily="2" charset="0"/>
                <a:ea typeface="TeleGrotesk Next" pitchFamily="2" charset="0"/>
                <a:cs typeface="TeleGrotesk Next" pitchFamily="2" charset="0"/>
              </a:defRPr>
            </a:lvl1pPr>
            <a:lvl2pPr marL="432008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864017" indent="0">
              <a:buNone/>
              <a:defRPr sz="1701">
                <a:solidFill>
                  <a:schemeClr val="tx1">
                    <a:tint val="75000"/>
                  </a:schemeClr>
                </a:solidFill>
              </a:defRPr>
            </a:lvl3pPr>
            <a:lvl4pPr marL="1296025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4pPr>
            <a:lvl5pPr marL="172803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5pPr>
            <a:lvl6pPr marL="2160041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6pPr>
            <a:lvl7pPr marL="2592050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7pPr>
            <a:lvl8pPr marL="3024058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8pPr>
            <a:lvl9pPr marL="3456066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01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C751F4C-ACBB-49CA-9917-45B3120D6944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720000" y="3265588"/>
            <a:ext cx="9360000" cy="107103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>
                <a:solidFill>
                  <a:schemeClr val="bg1"/>
                </a:solidFill>
              </a:defRPr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245678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8A2E8D03-6C80-49E8-8223-01EC1264C7C0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200DDA9-F1A1-4FC2-B4A0-56CB12E3FD3C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47FF22-0745-41B2-A530-5A0451975F0E}"/>
              </a:ext>
            </a:extLst>
          </p:cNvPr>
          <p:cNvSpPr>
            <a:spLocks noGrp="1"/>
          </p:cNvSpPr>
          <p:nvPr>
            <p:ph sz="quarter" idx="15"/>
          </p:nvPr>
        </p:nvSpPr>
        <p:spPr bwMode="gray">
          <a:xfrm>
            <a:off x="288924" y="1476375"/>
            <a:ext cx="5365750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25BC8EB3-0A11-4691-89D6-449E63999896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5867399" y="1476375"/>
            <a:ext cx="5365750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545656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three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BD46267-DA30-4704-B503-D2B40959A2DC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F50339D-C698-47CB-B3D4-4F4D59108378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42213237-D49B-4A7B-9316-E925F4000561}"/>
              </a:ext>
            </a:extLst>
          </p:cNvPr>
          <p:cNvSpPr>
            <a:spLocks noGrp="1"/>
          </p:cNvSpPr>
          <p:nvPr>
            <p:ph sz="quarter" idx="16"/>
          </p:nvPr>
        </p:nvSpPr>
        <p:spPr bwMode="gray">
          <a:xfrm>
            <a:off x="288925" y="1476375"/>
            <a:ext cx="3504075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273626DD-A7BA-4ACD-870A-1CA056DACFBA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4009000" y="1476375"/>
            <a:ext cx="3504075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BBA63984-7317-49D9-8891-D1C943199BC6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7729075" y="1476375"/>
            <a:ext cx="3504075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5723691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four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0E92E584-245A-44B8-8450-D735437D2E35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9C38D96-6F6B-494E-99CF-88E84EDE64F8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1" name="Content Placeholder 7">
            <a:extLst>
              <a:ext uri="{FF2B5EF4-FFF2-40B4-BE49-F238E27FC236}">
                <a16:creationId xmlns:a16="http://schemas.microsoft.com/office/drawing/2014/main" id="{8B39FA5B-CC83-4A58-AE69-A89648933015}"/>
              </a:ext>
            </a:extLst>
          </p:cNvPr>
          <p:cNvSpPr>
            <a:spLocks noGrp="1"/>
          </p:cNvSpPr>
          <p:nvPr>
            <p:ph sz="quarter" idx="17"/>
          </p:nvPr>
        </p:nvSpPr>
        <p:spPr bwMode="gray">
          <a:xfrm>
            <a:off x="288923" y="1476375"/>
            <a:ext cx="2574056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AFD9602B-75D0-4504-A5D8-0704F3D7E01B}"/>
              </a:ext>
            </a:extLst>
          </p:cNvPr>
          <p:cNvSpPr>
            <a:spLocks noGrp="1"/>
          </p:cNvSpPr>
          <p:nvPr>
            <p:ph sz="quarter" idx="18"/>
          </p:nvPr>
        </p:nvSpPr>
        <p:spPr bwMode="gray">
          <a:xfrm>
            <a:off x="3078979" y="1476375"/>
            <a:ext cx="2574056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C16AF5B3-AF1B-4662-AD03-1FFEC4E025C9}"/>
              </a:ext>
            </a:extLst>
          </p:cNvPr>
          <p:cNvSpPr>
            <a:spLocks noGrp="1"/>
          </p:cNvSpPr>
          <p:nvPr>
            <p:ph sz="quarter" idx="19"/>
          </p:nvPr>
        </p:nvSpPr>
        <p:spPr bwMode="gray">
          <a:xfrm>
            <a:off x="5869035" y="1476375"/>
            <a:ext cx="2574056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4" name="Content Placeholder 7">
            <a:extLst>
              <a:ext uri="{FF2B5EF4-FFF2-40B4-BE49-F238E27FC236}">
                <a16:creationId xmlns:a16="http://schemas.microsoft.com/office/drawing/2014/main" id="{51A9C8DD-F6B1-4DE6-AD4B-A63A4B64CE78}"/>
              </a:ext>
            </a:extLst>
          </p:cNvPr>
          <p:cNvSpPr>
            <a:spLocks noGrp="1"/>
          </p:cNvSpPr>
          <p:nvPr>
            <p:ph sz="quarter" idx="20"/>
          </p:nvPr>
        </p:nvSpPr>
        <p:spPr bwMode="gray">
          <a:xfrm>
            <a:off x="8659092" y="1476375"/>
            <a:ext cx="2574056" cy="4032250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789921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three contents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B1C3B8D-2901-48B9-A798-DFDF440AC950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gray">
          <a:xfrm>
            <a:off x="288924" y="1476374"/>
            <a:ext cx="3504000" cy="260985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3495C9DE-C6C6-4B03-8F8F-6D752563637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 bwMode="gray">
          <a:xfrm>
            <a:off x="4008925" y="1476374"/>
            <a:ext cx="3504000" cy="260985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3E2A9D0A-AF21-41E8-89EA-28B8C1E5809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 bwMode="gray">
          <a:xfrm>
            <a:off x="7729149" y="1476374"/>
            <a:ext cx="3504000" cy="2609850"/>
          </a:xfrm>
        </p:spPr>
        <p:txBody>
          <a:bodyPr>
            <a:noAutofit/>
          </a:bodyPr>
          <a:lstStyle/>
          <a:p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A577B5E5-177C-4C60-9832-362F00634064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F873B1BA-969B-47C4-90B8-D722EFD75E2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gray">
          <a:xfrm>
            <a:off x="288925" y="1476375"/>
            <a:ext cx="3504000" cy="581025"/>
          </a:xfrm>
          <a:prstGeom prst="rect">
            <a:avLst/>
          </a:prstGeom>
        </p:spPr>
        <p:txBody>
          <a:bodyPr lIns="108000" tIns="72000" rIns="108000" bIns="72000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16043189-89CD-4620-92D7-3A848E5258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 bwMode="gray">
          <a:xfrm>
            <a:off x="4008925" y="1476375"/>
            <a:ext cx="3504000" cy="581025"/>
          </a:xfrm>
          <a:prstGeom prst="rect">
            <a:avLst/>
          </a:prstGeom>
        </p:spPr>
        <p:txBody>
          <a:bodyPr lIns="108000" tIns="72000" rIns="108000" bIns="72000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16" name="Textplatzhalter 9">
            <a:extLst>
              <a:ext uri="{FF2B5EF4-FFF2-40B4-BE49-F238E27FC236}">
                <a16:creationId xmlns:a16="http://schemas.microsoft.com/office/drawing/2014/main" id="{3E7C6156-6CE7-4A81-A7D5-70CBDA5273E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 bwMode="gray">
          <a:xfrm>
            <a:off x="7728925" y="1476375"/>
            <a:ext cx="3504000" cy="581025"/>
          </a:xfrm>
          <a:prstGeom prst="rect">
            <a:avLst/>
          </a:prstGeom>
        </p:spPr>
        <p:txBody>
          <a:bodyPr lIns="108000" tIns="72000" rIns="108000" bIns="72000"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/>
              <a:t>Headline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C7E2AB6-A0E1-421E-B47E-5BEE12C6EBB8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8FFBEEB5-E5CF-4E43-BBC8-F6AF08A83675}"/>
              </a:ext>
            </a:extLst>
          </p:cNvPr>
          <p:cNvSpPr>
            <a:spLocks noGrp="1"/>
          </p:cNvSpPr>
          <p:nvPr>
            <p:ph sz="quarter" idx="23"/>
          </p:nvPr>
        </p:nvSpPr>
        <p:spPr bwMode="gray">
          <a:xfrm>
            <a:off x="288924" y="4267200"/>
            <a:ext cx="3504075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7" name="Content Placeholder 7">
            <a:extLst>
              <a:ext uri="{FF2B5EF4-FFF2-40B4-BE49-F238E27FC236}">
                <a16:creationId xmlns:a16="http://schemas.microsoft.com/office/drawing/2014/main" id="{C1CD4E84-5FF4-44F4-8B58-9F509F25393A}"/>
              </a:ext>
            </a:extLst>
          </p:cNvPr>
          <p:cNvSpPr>
            <a:spLocks noGrp="1"/>
          </p:cNvSpPr>
          <p:nvPr>
            <p:ph sz="quarter" idx="24"/>
          </p:nvPr>
        </p:nvSpPr>
        <p:spPr bwMode="gray">
          <a:xfrm>
            <a:off x="4008999" y="4267200"/>
            <a:ext cx="3504075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8ED45838-FE43-467B-A5F8-1F088F5E3860}"/>
              </a:ext>
            </a:extLst>
          </p:cNvPr>
          <p:cNvSpPr>
            <a:spLocks noGrp="1"/>
          </p:cNvSpPr>
          <p:nvPr>
            <p:ph sz="quarter" idx="25"/>
          </p:nvPr>
        </p:nvSpPr>
        <p:spPr bwMode="gray">
          <a:xfrm>
            <a:off x="7729074" y="4267200"/>
            <a:ext cx="3504075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4505444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ndout four contents and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7A52A97-34F2-4E52-AD1A-3714571AE3B8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0B9B889D-FA01-4AE2-B27B-B5A74174BE5E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27923FB-DAA9-4647-8B5A-47D721B6D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BDCE3B-88E9-42A0-8347-83A26029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>
            <a:noAutofit/>
          </a:bodyPr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1D472FB-A363-43B5-9A00-D22EEB2386B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D150EEB1-427F-4E81-8730-DAED87E675FE}"/>
              </a:ext>
            </a:extLst>
          </p:cNvPr>
          <p:cNvSpPr>
            <a:spLocks noGrp="1"/>
          </p:cNvSpPr>
          <p:nvPr>
            <p:ph sz="quarter" idx="21"/>
          </p:nvPr>
        </p:nvSpPr>
        <p:spPr bwMode="gray">
          <a:xfrm>
            <a:off x="288924" y="4267200"/>
            <a:ext cx="2574000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6" name="Content Placeholder 7">
            <a:extLst>
              <a:ext uri="{FF2B5EF4-FFF2-40B4-BE49-F238E27FC236}">
                <a16:creationId xmlns:a16="http://schemas.microsoft.com/office/drawing/2014/main" id="{382D8439-B8D7-45B6-9B69-CEC0ED8C5565}"/>
              </a:ext>
            </a:extLst>
          </p:cNvPr>
          <p:cNvSpPr>
            <a:spLocks noGrp="1"/>
          </p:cNvSpPr>
          <p:nvPr>
            <p:ph sz="quarter" idx="22"/>
          </p:nvPr>
        </p:nvSpPr>
        <p:spPr bwMode="gray">
          <a:xfrm>
            <a:off x="3078924" y="4267200"/>
            <a:ext cx="2574000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7" name="Content Placeholder 7">
            <a:extLst>
              <a:ext uri="{FF2B5EF4-FFF2-40B4-BE49-F238E27FC236}">
                <a16:creationId xmlns:a16="http://schemas.microsoft.com/office/drawing/2014/main" id="{D31EBEB2-702D-4761-895C-876938E11A00}"/>
              </a:ext>
            </a:extLst>
          </p:cNvPr>
          <p:cNvSpPr>
            <a:spLocks noGrp="1"/>
          </p:cNvSpPr>
          <p:nvPr>
            <p:ph sz="quarter" idx="23"/>
          </p:nvPr>
        </p:nvSpPr>
        <p:spPr bwMode="gray">
          <a:xfrm>
            <a:off x="5868924" y="4267200"/>
            <a:ext cx="2574000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B980500A-F5AB-424D-B364-407FB97F6519}"/>
              </a:ext>
            </a:extLst>
          </p:cNvPr>
          <p:cNvSpPr>
            <a:spLocks noGrp="1"/>
          </p:cNvSpPr>
          <p:nvPr>
            <p:ph sz="quarter" idx="24"/>
          </p:nvPr>
        </p:nvSpPr>
        <p:spPr bwMode="gray">
          <a:xfrm>
            <a:off x="8658924" y="4267200"/>
            <a:ext cx="2574000" cy="1241424"/>
          </a:xfrm>
        </p:spPr>
        <p:txBody>
          <a:bodyPr vert="horz" lIns="0" tIns="0" rIns="0" bIns="0" rtlCol="0" anchor="t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US"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marL="144000" lvl="2" indent="-144000"/>
            <a:r>
              <a:rPr lang="en-US" dirty="0"/>
              <a:t>Third level</a:t>
            </a:r>
          </a:p>
          <a:p>
            <a:pPr marL="288000" lvl="3" indent="-144000"/>
            <a:r>
              <a:rPr lang="en-US" dirty="0"/>
              <a:t>Fourth level</a:t>
            </a:r>
          </a:p>
          <a:p>
            <a:pPr marL="432000" lvl="4" indent="-144000"/>
            <a:r>
              <a:rPr lang="en-US" dirty="0"/>
              <a:t>Fifth level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698259F-4CA7-457E-8DAA-FA1B78AB401A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 bwMode="gray">
          <a:xfrm>
            <a:off x="288924" y="1476375"/>
            <a:ext cx="2574000" cy="2609850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19" name="Picture Placeholder 6">
            <a:extLst>
              <a:ext uri="{FF2B5EF4-FFF2-40B4-BE49-F238E27FC236}">
                <a16:creationId xmlns:a16="http://schemas.microsoft.com/office/drawing/2014/main" id="{06A7864D-D574-4766-B868-C6540599808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 bwMode="gray">
          <a:xfrm>
            <a:off x="3078999" y="1476375"/>
            <a:ext cx="2574000" cy="2609850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E57767CA-8B4D-4455-AD06-467D377A0B6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 bwMode="gray">
          <a:xfrm>
            <a:off x="5869074" y="1476375"/>
            <a:ext cx="2574000" cy="2609850"/>
          </a:xfrm>
        </p:spPr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21" name="Picture Placeholder 6">
            <a:extLst>
              <a:ext uri="{FF2B5EF4-FFF2-40B4-BE49-F238E27FC236}">
                <a16:creationId xmlns:a16="http://schemas.microsoft.com/office/drawing/2014/main" id="{3836C46A-190F-4B26-8B22-26BC468285C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 bwMode="gray">
          <a:xfrm>
            <a:off x="8659149" y="1476375"/>
            <a:ext cx="2574000" cy="2609850"/>
          </a:xfrm>
        </p:spPr>
        <p:txBody>
          <a:bodyPr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542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inal Slide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E57BFD-88C0-4497-9EC5-04AF8771764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extplatzhalter 11">
            <a:extLst>
              <a:ext uri="{FF2B5EF4-FFF2-40B4-BE49-F238E27FC236}">
                <a16:creationId xmlns:a16="http://schemas.microsoft.com/office/drawing/2014/main" id="{28448DA7-C972-467C-8EA3-E65D96B5E76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5" y="0"/>
            <a:ext cx="11233150" cy="6480175"/>
          </a:xfrm>
          <a:prstGeom prst="rect">
            <a:avLst/>
          </a:prstGeom>
          <a:blipFill>
            <a:blip r:embed="rId2"/>
            <a:stretch>
              <a:fillRect l="-18632" t="-14312" r="-28072" b="-32500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62B86B45-B72B-416A-8465-E3AB6C7A733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576000" y="2354405"/>
            <a:ext cx="6264000" cy="1030590"/>
          </a:xfrm>
          <a:prstGeom prst="rect">
            <a:avLst/>
          </a:prstGeom>
        </p:spPr>
        <p:txBody>
          <a:bodyPr anchor="t"/>
          <a:lstStyle>
            <a:lvl1pPr algn="l">
              <a:defRPr sz="4000">
                <a:solidFill>
                  <a:schemeClr val="bg1"/>
                </a:solidFill>
              </a:defRPr>
            </a:lvl1pPr>
          </a:lstStyle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790EEF29-3551-43AB-9C18-0A363BA0F4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000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0109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with image and visual Magenta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0F274CEF-522B-4D0A-A775-20ACF75CA1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platzhalter 7">
            <a:extLst>
              <a:ext uri="{FF2B5EF4-FFF2-40B4-BE49-F238E27FC236}">
                <a16:creationId xmlns:a16="http://schemas.microsoft.com/office/drawing/2014/main" id="{56419379-7C13-409E-B4D5-467E83D996A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88925" y="-8164"/>
            <a:ext cx="10477047" cy="6480175"/>
          </a:xfrm>
          <a:prstGeom prst="rect">
            <a:avLst/>
          </a:prstGeom>
          <a:blipFill>
            <a:blip r:embed="rId2"/>
            <a:stretch>
              <a:fillRect l="-6609" t="-62325" r="-3" b="-5905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72FE4901-9830-41DC-9AD2-A828B13E12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BDD2682-F210-43B0-9B3A-CB10A6CF4E3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76001" y="2354400"/>
            <a:ext cx="5123771" cy="1501200"/>
          </a:xfrm>
        </p:spPr>
        <p:txBody>
          <a:bodyPr>
            <a:no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F527FACF-74C9-415C-B3B7-1462AE285B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2" y="1606550"/>
            <a:ext cx="5123771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892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with image and visual Magenta+red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9CA86FCB-C591-4F04-9DD4-0A9D81296E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C388988D-922E-4681-82F7-FD0D21E16A5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288925" y="-8164"/>
            <a:ext cx="10477047" cy="6480175"/>
          </a:xfrm>
          <a:prstGeom prst="rect">
            <a:avLst/>
          </a:prstGeom>
          <a:blipFill>
            <a:blip r:embed="rId2"/>
            <a:stretch>
              <a:fillRect l="-6609" t="-62325" r="-3" b="-5905"/>
            </a:stretch>
          </a:blipFill>
        </p:spPr>
        <p:txBody>
          <a:bodyPr anchor="b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72FE4901-9830-41DC-9AD2-A828B13E12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2CBC3903-F570-46BE-94DC-5D47720F45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2" y="1606550"/>
            <a:ext cx="5123771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6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9F88D8E-D3B2-4CCB-82D5-237C880F91BF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76002" y="2354400"/>
            <a:ext cx="5123771" cy="1501200"/>
          </a:xfr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28989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with image and visual 2 Magen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57CEF3FE-005E-4455-805C-D2BF2FD4DA3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Textplatzhalter 11">
            <a:extLst>
              <a:ext uri="{FF2B5EF4-FFF2-40B4-BE49-F238E27FC236}">
                <a16:creationId xmlns:a16="http://schemas.microsoft.com/office/drawing/2014/main" id="{F3E3F46F-6671-4564-8AC8-29DCED7AF0C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4" y="0"/>
            <a:ext cx="11233151" cy="6480175"/>
          </a:xfrm>
          <a:prstGeom prst="rect">
            <a:avLst/>
          </a:prstGeom>
          <a:blipFill>
            <a:blip r:embed="rId2"/>
            <a:stretch>
              <a:fillRect l="-18505" t="-13810" r="-27595" b="-3228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7" name="Textplatzhalter 8">
            <a:extLst>
              <a:ext uri="{FF2B5EF4-FFF2-40B4-BE49-F238E27FC236}">
                <a16:creationId xmlns:a16="http://schemas.microsoft.com/office/drawing/2014/main" id="{921C00FE-B1CE-41D1-820C-AF13809EF9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532469E0-DDE8-41B6-A0EF-C9351775DD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1" y="1606550"/>
            <a:ext cx="6912000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701CEABE-11D4-4907-982B-2F2F0F22B0E9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76000" y="2354400"/>
            <a:ext cx="6912000" cy="102960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1442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slide with image and visual 2 Magenta+vio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4F6C2B6-FE48-497D-B887-CBF19A5760B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 bwMode="gray">
          <a:xfrm>
            <a:off x="0" y="0"/>
            <a:ext cx="11522075" cy="6480175"/>
          </a:xfrm>
        </p:spPr>
        <p:txBody>
          <a:bodyPr/>
          <a:lstStyle/>
          <a:p>
            <a:endParaRPr lang="en-US"/>
          </a:p>
        </p:txBody>
      </p:sp>
      <p:sp>
        <p:nvSpPr>
          <p:cNvPr id="8" name="Textplatzhalter 11">
            <a:extLst>
              <a:ext uri="{FF2B5EF4-FFF2-40B4-BE49-F238E27FC236}">
                <a16:creationId xmlns:a16="http://schemas.microsoft.com/office/drawing/2014/main" id="{A54057EC-56B5-4FD4-B746-03974E989BD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288924" y="0"/>
            <a:ext cx="11233151" cy="6480175"/>
          </a:xfrm>
          <a:prstGeom prst="rect">
            <a:avLst/>
          </a:prstGeom>
          <a:blipFill>
            <a:blip r:embed="rId2"/>
            <a:stretch>
              <a:fillRect l="-18505" t="-13810" r="-27595" b="-32288"/>
            </a:stretch>
          </a:blipFill>
        </p:spPr>
        <p:txBody>
          <a:bodyPr anchor="ctr"/>
          <a:lstStyle>
            <a:lvl1pPr>
              <a:defRPr sz="1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7" name="Textplatzhalter 8">
            <a:extLst>
              <a:ext uri="{FF2B5EF4-FFF2-40B4-BE49-F238E27FC236}">
                <a16:creationId xmlns:a16="http://schemas.microsoft.com/office/drawing/2014/main" id="{921C00FE-B1CE-41D1-820C-AF13809EF9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576000" y="5508625"/>
            <a:ext cx="4126711" cy="466711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/>
          <a:lstStyle>
            <a:lvl1pPr>
              <a:defRPr sz="100">
                <a:solidFill>
                  <a:schemeClr val="bg2"/>
                </a:solidFill>
              </a:defRPr>
            </a:lvl1pPr>
          </a:lstStyle>
          <a:p>
            <a:pPr lvl="0"/>
            <a:r>
              <a:rPr lang="de-DE" dirty="0"/>
              <a:t>.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C382AA7-3A7B-435D-AEC1-E86B08605DE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576001" y="1606550"/>
            <a:ext cx="6912000" cy="641350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2000" b="0" dirty="0" smtClean="0">
                <a:solidFill>
                  <a:schemeClr val="bg1"/>
                </a:solidFill>
                <a:latin typeface="TeleGrotesk Next Thin" pitchFamily="2" charset="0"/>
                <a:ea typeface="TeleGrotesk Next Thin" pitchFamily="2" charset="0"/>
                <a:cs typeface="TeleGrotesk Next Thin" pitchFamily="2" charset="0"/>
              </a:defRPr>
            </a:lvl1pPr>
            <a:lvl2pPr>
              <a:defRPr lang="en-US" sz="1890" dirty="0"/>
            </a:lvl2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6CBCCA4-855A-4A39-A3FD-F46E8FDB81E0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576001" y="2354405"/>
            <a:ext cx="6912000" cy="1030590"/>
          </a:xfrm>
        </p:spPr>
        <p:txBody>
          <a:bodyPr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108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C868367-24E8-40CA-9962-2741BB0A0711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>
          <a:xfrm>
            <a:off x="9767882" y="6084000"/>
            <a:ext cx="999180" cy="102050"/>
          </a:xfrm>
          <a:prstGeom prst="rect">
            <a:avLst/>
          </a:prstGeom>
        </p:spPr>
        <p:txBody>
          <a:bodyPr/>
          <a:lstStyle/>
          <a:p>
            <a:fld id="{B36EE2CF-51E0-4545-8E40-5DE8B844354D}" type="datetime1">
              <a:rPr lang="en-US" smtClean="0"/>
              <a:t>4/14/2022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51B8FF4-C9C1-4B4E-B383-7238C6C1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>
          <a:xfrm>
            <a:off x="5867400" y="6084000"/>
            <a:ext cx="3794394" cy="102050"/>
          </a:xfrm>
          <a:prstGeom prst="rect">
            <a:avLst/>
          </a:prstGeom>
        </p:spPr>
        <p:txBody>
          <a:bodyPr/>
          <a:lstStyle/>
          <a:p>
            <a:r>
              <a:rPr lang="de-DE"/>
              <a:t>- confidential -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1641C87-3215-4896-AD39-4F6BB13FE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0873150" y="6084000"/>
            <a:ext cx="360000" cy="102050"/>
          </a:xfrm>
          <a:prstGeom prst="rect">
            <a:avLst/>
          </a:prstGeom>
        </p:spPr>
        <p:txBody>
          <a:bodyPr/>
          <a:lstStyle/>
          <a:p>
            <a:fld id="{ED44C2C6-9CD0-43A4-AEF8-0F30BF8483B1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B152760-48B4-48CC-9BAE-4AAB16B23038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61046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70258D07-7092-47E0-8FA2-80FBF1B408F6}"/>
              </a:ext>
            </a:extLst>
          </p:cNvPr>
          <p:cNvPicPr>
            <a:picLocks noChangeAspect="1"/>
          </p:cNvPicPr>
          <p:nvPr userDrawn="1"/>
        </p:nvPicPr>
        <p:blipFill>
          <a:blip r:embed="rId49"/>
          <a:stretch>
            <a:fillRect/>
          </a:stretch>
        </p:blipFill>
        <p:spPr bwMode="gray">
          <a:xfrm>
            <a:off x="288925" y="5903913"/>
            <a:ext cx="3200400" cy="361187"/>
          </a:xfrm>
          <a:prstGeom prst="rect">
            <a:avLst/>
          </a:prstGeom>
        </p:spPr>
      </p:pic>
      <p:sp>
        <p:nvSpPr>
          <p:cNvPr id="7" name="Title Placeholder 6">
            <a:extLst>
              <a:ext uri="{FF2B5EF4-FFF2-40B4-BE49-F238E27FC236}">
                <a16:creationId xmlns:a16="http://schemas.microsoft.com/office/drawing/2014/main" id="{A338E152-4DE5-4787-8433-62B80EC0095C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288924" y="287338"/>
            <a:ext cx="10944225" cy="792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C79077E-7C09-4236-BDD7-5063605AE05F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288924" y="1476376"/>
            <a:ext cx="10944225" cy="403225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C1752A4-DDF8-4199-806A-7BE9ED8AB2E4}"/>
              </a:ext>
            </a:extLst>
          </p:cNvPr>
          <p:cNvSpPr>
            <a:spLocks noGrp="1"/>
          </p:cNvSpPr>
          <p:nvPr>
            <p:ph type="dt" sz="half" idx="2"/>
          </p:nvPr>
        </p:nvSpPr>
        <p:spPr bwMode="gray">
          <a:xfrm>
            <a:off x="9766800" y="6084000"/>
            <a:ext cx="1000800" cy="100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CBBA2B67-BAB5-437B-BA5F-04D000A57A35}" type="datetime1">
              <a:rPr lang="en-US" smtClean="0"/>
              <a:t>4/14/2022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7A85C617-C61D-4CDE-9943-B68ACBC1C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 bwMode="gray">
          <a:xfrm>
            <a:off x="5868000" y="6084000"/>
            <a:ext cx="3794400" cy="100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- confidential -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C27887A-CCF9-414C-8E29-B2E0B8BC9C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0873149" y="6084000"/>
            <a:ext cx="360000" cy="1008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C1C18E66-5B50-48F2-BA38-10941D2A01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71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720" r:id="rId2"/>
    <p:sldLayoutId id="2147483719" r:id="rId3"/>
    <p:sldLayoutId id="2147483654" r:id="rId4"/>
    <p:sldLayoutId id="2147483655" r:id="rId5"/>
    <p:sldLayoutId id="2147483722" r:id="rId6"/>
    <p:sldLayoutId id="2147483728" r:id="rId7"/>
    <p:sldLayoutId id="2147483729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80" r:id="rId15"/>
    <p:sldLayoutId id="2147483689" r:id="rId16"/>
    <p:sldLayoutId id="2147483660" r:id="rId17"/>
    <p:sldLayoutId id="2147483667" r:id="rId18"/>
    <p:sldLayoutId id="2147483668" r:id="rId19"/>
    <p:sldLayoutId id="2147483657" r:id="rId20"/>
    <p:sldLayoutId id="2147483682" r:id="rId21"/>
    <p:sldLayoutId id="2147483730" r:id="rId22"/>
    <p:sldLayoutId id="2147483731" r:id="rId23"/>
    <p:sldLayoutId id="2147483658" r:id="rId24"/>
    <p:sldLayoutId id="2147483683" r:id="rId25"/>
    <p:sldLayoutId id="2147483732" r:id="rId26"/>
    <p:sldLayoutId id="2147483733" r:id="rId27"/>
    <p:sldLayoutId id="2147483672" r:id="rId28"/>
    <p:sldLayoutId id="2147483684" r:id="rId29"/>
    <p:sldLayoutId id="2147483734" r:id="rId30"/>
    <p:sldLayoutId id="2147483735" r:id="rId31"/>
    <p:sldLayoutId id="2147483673" r:id="rId32"/>
    <p:sldLayoutId id="2147483685" r:id="rId33"/>
    <p:sldLayoutId id="2147483736" r:id="rId34"/>
    <p:sldLayoutId id="2147483737" r:id="rId35"/>
    <p:sldLayoutId id="2147483687" r:id="rId36"/>
    <p:sldLayoutId id="2147483688" r:id="rId37"/>
    <p:sldLayoutId id="2147483651" r:id="rId38"/>
    <p:sldLayoutId id="2147483738" r:id="rId39"/>
    <p:sldLayoutId id="2147483739" r:id="rId40"/>
    <p:sldLayoutId id="2147483740" r:id="rId41"/>
    <p:sldLayoutId id="2147483669" r:id="rId42"/>
    <p:sldLayoutId id="2147483670" r:id="rId43"/>
    <p:sldLayoutId id="2147483671" r:id="rId44"/>
    <p:sldLayoutId id="2147483681" r:id="rId45"/>
    <p:sldLayoutId id="2147483674" r:id="rId46"/>
    <p:sldLayoutId id="2147483690" r:id="rId47"/>
  </p:sldLayoutIdLst>
  <p:hf hdr="0"/>
  <p:txStyles>
    <p:titleStyle>
      <a:lvl1pPr algn="l" defTabSz="864017" rtl="0" eaLnBrk="1" latinLnBrk="0" hangingPunct="1">
        <a:lnSpc>
          <a:spcPct val="85000"/>
        </a:lnSpc>
        <a:spcBef>
          <a:spcPct val="0"/>
        </a:spcBef>
        <a:buNone/>
        <a:defRPr sz="3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864017" rtl="0" eaLnBrk="1" latinLnBrk="0" hangingPunct="1">
        <a:lnSpc>
          <a:spcPct val="100000"/>
        </a:lnSpc>
        <a:spcBef>
          <a:spcPts val="1200"/>
        </a:spcBef>
        <a:buFontTx/>
        <a:buNone/>
        <a:defRPr sz="18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864017" rtl="0" eaLnBrk="1" latinLnBrk="0" hangingPunct="1">
        <a:lnSpc>
          <a:spcPct val="100000"/>
        </a:lnSpc>
        <a:spcBef>
          <a:spcPts val="300"/>
        </a:spcBef>
        <a:buSzPct val="80000"/>
        <a:buFontTx/>
        <a:buNone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216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432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648000" indent="-216000" algn="l" defTabSz="864017" rtl="0" eaLnBrk="1" latinLnBrk="0" hangingPunct="1">
        <a:lnSpc>
          <a:spcPct val="100000"/>
        </a:lnSpc>
        <a:spcBef>
          <a:spcPts val="300"/>
        </a:spcBef>
        <a:buClr>
          <a:schemeClr val="tx1"/>
        </a:buClr>
        <a:buSzPct val="100000"/>
        <a:buFont typeface="TeleGrotesk Next" pitchFamily="2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376046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808054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240062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672070" indent="-216004" algn="l" defTabSz="864017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1pPr>
      <a:lvl2pPr marL="43200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2pPr>
      <a:lvl3pPr marL="864017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3pPr>
      <a:lvl4pPr marL="1296025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4pPr>
      <a:lvl5pPr marL="1728033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5pPr>
      <a:lvl6pPr marL="2160041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6pPr>
      <a:lvl7pPr marL="2592050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7pPr>
      <a:lvl8pPr marL="3024058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8pPr>
      <a:lvl9pPr marL="3456066" algn="l" defTabSz="864017" rtl="0" eaLnBrk="1" latinLnBrk="0" hangingPunct="1">
        <a:defRPr sz="17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81" userDrawn="1">
          <p15:clr>
            <a:srgbClr val="F26B43"/>
          </p15:clr>
        </p15:guide>
        <p15:guide id="2" pos="182" userDrawn="1">
          <p15:clr>
            <a:srgbClr val="F26B43"/>
          </p15:clr>
        </p15:guide>
        <p15:guide id="3" pos="7076" userDrawn="1">
          <p15:clr>
            <a:srgbClr val="F26B43"/>
          </p15:clr>
        </p15:guide>
        <p15:guide id="4" orient="horz" pos="3470" userDrawn="1">
          <p15:clr>
            <a:srgbClr val="F26B43"/>
          </p15:clr>
        </p15:guide>
        <p15:guide id="5" orient="horz" pos="3719" userDrawn="1">
          <p15:clr>
            <a:srgbClr val="F26B43"/>
          </p15:clr>
        </p15:guide>
        <p15:guide id="6" orient="horz" pos="3901" userDrawn="1">
          <p15:clr>
            <a:srgbClr val="F26B43"/>
          </p15:clr>
        </p15:guide>
        <p15:guide id="7" orient="horz" pos="930" userDrawn="1">
          <p15:clr>
            <a:srgbClr val="F26B43"/>
          </p15:clr>
        </p15:guide>
        <p15:guide id="9" pos="1803" userDrawn="1">
          <p15:clr>
            <a:srgbClr val="F26B43"/>
          </p15:clr>
        </p15:guide>
        <p15:guide id="10" pos="1940" userDrawn="1">
          <p15:clr>
            <a:srgbClr val="F26B43"/>
          </p15:clr>
        </p15:guide>
        <p15:guide id="11" pos="5454" userDrawn="1">
          <p15:clr>
            <a:srgbClr val="F26B43"/>
          </p15:clr>
        </p15:guide>
        <p15:guide id="12" pos="5318" userDrawn="1">
          <p15:clr>
            <a:srgbClr val="F26B43"/>
          </p15:clr>
        </p15:guide>
        <p15:guide id="13" pos="3561" userDrawn="1">
          <p15:clr>
            <a:srgbClr val="F26B43"/>
          </p15:clr>
        </p15:guide>
        <p15:guide id="14" pos="3696" userDrawn="1">
          <p15:clr>
            <a:srgbClr val="F26B43"/>
          </p15:clr>
        </p15:guide>
        <p15:guide id="15" orient="horz" pos="32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2F157E4B-3E3D-4B50-BBB3-033C60B3B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E-care project</a:t>
            </a:r>
          </a:p>
        </p:txBody>
      </p:sp>
    </p:spTree>
    <p:extLst>
      <p:ext uri="{BB962C8B-B14F-4D97-AF65-F5344CB8AC3E}">
        <p14:creationId xmlns:p14="http://schemas.microsoft.com/office/powerpoint/2010/main" val="416817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2819E9-7B10-4D78-B443-D0877BA80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Общая структура системы</a:t>
            </a:r>
            <a:endParaRPr lang="en-US" dirty="0"/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6275D97-74C6-4DF9-B0E5-A30FCD2205D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1128803" y="1246683"/>
            <a:ext cx="9448025" cy="3986807"/>
          </a:xfrm>
        </p:spPr>
      </p:pic>
    </p:spTree>
    <p:extLst>
      <p:ext uri="{BB962C8B-B14F-4D97-AF65-F5344CB8AC3E}">
        <p14:creationId xmlns:p14="http://schemas.microsoft.com/office/powerpoint/2010/main" val="4095423008"/>
      </p:ext>
    </p:extLst>
  </p:cSld>
  <p:clrMapOvr>
    <a:masterClrMapping/>
  </p:clrMapOvr>
</p:sld>
</file>

<file path=ppt/theme/theme1.xml><?xml version="1.0" encoding="utf-8"?>
<a:theme xmlns:a="http://schemas.openxmlformats.org/drawingml/2006/main" name="T-Systems 16to9 EN">
  <a:themeElements>
    <a:clrScheme name="T-Systems">
      <a:dk1>
        <a:srgbClr val="4B4B4B"/>
      </a:dk1>
      <a:lt1>
        <a:srgbClr val="FFFFFF"/>
      </a:lt1>
      <a:dk2>
        <a:srgbClr val="E20074"/>
      </a:dk2>
      <a:lt2>
        <a:srgbClr val="A4A4A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108000" tIns="72000" rIns="108000" bIns="72000" rtlCol="0" anchor="ctr"/>
      <a:lstStyle>
        <a:defPPr algn="ctr">
          <a:defRPr sz="18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 algn="l">
          <a:spcBef>
            <a:spcPts val="300"/>
          </a:spcBef>
          <a:defRPr sz="18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TSYS_PowerPoint-Template with slides_EN_2019-05-06_MS.potx" id="{82B8EAB9-FFB5-48EA-A217-7FA303A46051}" vid="{6D59FA9C-1DBD-4A90-9061-9E6475A89DCF}"/>
    </a:ext>
  </a:extLst>
</a:theme>
</file>

<file path=ppt/theme/theme2.xml><?xml version="1.0" encoding="utf-8"?>
<a:theme xmlns:a="http://schemas.openxmlformats.org/drawingml/2006/main" name="Office">
  <a:themeElements>
    <a:clrScheme name="T-Systems">
      <a:dk1>
        <a:srgbClr val="4B4B4B"/>
      </a:dk1>
      <a:lt1>
        <a:srgbClr val="FFFFFF"/>
      </a:lt1>
      <a:dk2>
        <a:srgbClr val="A4A4A4"/>
      </a:dk2>
      <a:lt2>
        <a:srgbClr val="E2007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T-Systems">
      <a:dk1>
        <a:srgbClr val="4B4B4B"/>
      </a:dk1>
      <a:lt1>
        <a:srgbClr val="FFFFFF"/>
      </a:lt1>
      <a:dk2>
        <a:srgbClr val="A4A4A4"/>
      </a:dk2>
      <a:lt2>
        <a:srgbClr val="E20074"/>
      </a:lt2>
      <a:accent1>
        <a:srgbClr val="1063AD"/>
      </a:accent1>
      <a:accent2>
        <a:srgbClr val="53BAF2"/>
      </a:accent2>
      <a:accent3>
        <a:srgbClr val="1BADA2"/>
      </a:accent3>
      <a:accent4>
        <a:srgbClr val="BFCB44"/>
      </a:accent4>
      <a:accent5>
        <a:srgbClr val="FFD329"/>
      </a:accent5>
      <a:accent6>
        <a:srgbClr val="FF9A1E"/>
      </a:accent6>
      <a:hlink>
        <a:srgbClr val="E20074"/>
      </a:hlink>
      <a:folHlink>
        <a:srgbClr val="4B4B4B"/>
      </a:folHlink>
    </a:clrScheme>
    <a:fontScheme name="T-Systems">
      <a:majorFont>
        <a:latin typeface="TeleGrotesk Next Ultra"/>
        <a:ea typeface=""/>
        <a:cs typeface=""/>
      </a:majorFont>
      <a:minorFont>
        <a:latin typeface="TeleGrotesk Nex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7</Words>
  <Application>Microsoft Office PowerPoint</Application>
  <PresentationFormat>Произвольный</PresentationFormat>
  <Paragraphs>4</Paragraphs>
  <Slides>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</vt:i4>
      </vt:variant>
    </vt:vector>
  </HeadingPairs>
  <TitlesOfParts>
    <vt:vector size="7" baseType="lpstr">
      <vt:lpstr>Arial</vt:lpstr>
      <vt:lpstr>TeleGrotesk Next</vt:lpstr>
      <vt:lpstr>TeleGrotesk Next Thin</vt:lpstr>
      <vt:lpstr>TeleGrotesk Next Ultra</vt:lpstr>
      <vt:lpstr>T-Systems 16to9 EN</vt:lpstr>
      <vt:lpstr>E-care project</vt:lpstr>
      <vt:lpstr>Общая структура системы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T-Systems</dc:creator>
  <cp:lastModifiedBy>Дмитрий Васильев</cp:lastModifiedBy>
  <cp:revision>305</cp:revision>
  <cp:lastPrinted>2019-03-12T13:36:25Z</cp:lastPrinted>
  <dcterms:created xsi:type="dcterms:W3CDTF">2019-01-07T12:36:08Z</dcterms:created>
  <dcterms:modified xsi:type="dcterms:W3CDTF">2022-04-14T16:45:14Z</dcterms:modified>
</cp:coreProperties>
</file>

<file path=docProps/thumbnail.jpeg>
</file>